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11" autoAdjust="0"/>
    <p:restoredTop sz="94660"/>
  </p:normalViewPr>
  <p:slideViewPr>
    <p:cSldViewPr snapToGrid="0">
      <p:cViewPr>
        <p:scale>
          <a:sx n="100" d="100"/>
          <a:sy n="100" d="100"/>
        </p:scale>
        <p:origin x="830" y="6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3E352-358F-43AC-AA97-DC2DDB4E18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818F3-ADE8-4F65-B645-8C140F2BB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ADFDC-5292-4E38-82FE-15F970ED1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E34D8-511A-4E31-A375-57A0FBAC5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CC755-52A9-43D7-B69F-603C0AE6A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99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EB7DD-F2C2-4AB4-8562-A8A285058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B90509-8B4D-4848-8432-D64771ED1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ED4F6-B6CD-4AD5-96C9-4C33F8B7A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F52C7-5130-4D0D-AEDD-8DD1828B3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5E73E-A7B1-41F6-9C3A-B68BC611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03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BCA87B-984E-4DED-8BA6-95BB6931B9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B64C31-4C29-4502-B015-00823EF01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3D9CC-B52F-4CFB-B494-FBE9E95E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E536C-2154-4977-89D0-C9BABE588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B5A90-E7CA-4D85-BF23-606F7941D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88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9C804-FBBF-4118-831D-912B33B75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AB7C6-7195-4788-A8B7-A32FA0289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87030-E789-410D-A6A6-B9CC3E4AB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8CC80-65AF-42B5-92AC-F2A78FF52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90DB7-C317-4214-9466-87B0B944D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10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87699-2AEE-4E97-BD97-F8984F318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3D063E-4A8D-41EC-9E29-0FA3689CF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019A1-97CD-452B-8F02-997CF25AB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6ED77-0C22-4101-BEAF-F04A30DE2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4AD67-2F9C-40E0-88CA-7898CA55F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77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727FA-3FA4-4968-B2E4-10C943398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25E34-A1FA-4A7F-AB62-80F33285C6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C71513-BF9B-47BF-AFD7-277D505A4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D1E9D-E2A0-4B46-8BBB-7B9D05C49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EF8AD-BDA1-40FE-B72D-93359E3E2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8D3663-DABF-4866-B1EF-5FDF72403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588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B7C52-757C-4C9E-A198-4200DC930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1F604-4957-4ACB-A188-5C190CDFD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E07E4-644A-49C0-BACB-89634D531F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E0412C-077F-466A-80E0-D4A0E4B5C6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11505A-ABBC-42A8-9966-E8F6646C0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B2BF4B-6623-4FA1-89A5-5581EA080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6F3C70-C6DC-4A32-92D7-F04AF0E85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931050-1403-4873-B845-2D5A80B87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15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6A13C-1F87-4FC7-8A9F-0EAE5A06E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700730-450E-4390-8C06-4B4F5A969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5FADC-F8BC-4E03-9EA5-9DE2CCC6D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D02CB-81B3-41F8-AFF7-6B502A6E5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081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A45A62-1A35-40F2-A1CE-A3036DF44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51BD49-0F56-4F6C-8CC6-C0B7ECA6E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3BBAC-290F-4498-A8C4-565E1F469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899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2F155-F606-43AC-A0EB-3163E553F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65276-9EF7-40D3-8B7C-6F0B75EE6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B5BDAF-7A87-4923-AEF7-CC98BB7DC6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B2CF52-B3DD-4E2E-8CB3-812285CE8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A52DA-FE13-4647-8886-01233A2DD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D05F8-A0B8-404E-B873-0D20DE00C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11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5F5C-D704-43D5-86C1-D99B228E2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BAD5E8-C67A-4493-8E01-22D47E214B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B3168-E54C-4D58-9778-677DB9BFC5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330EE-07E4-4C17-B84D-8CAAC7AC4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21E696-CB63-4697-9F3E-88A6A2761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57FD94-08C2-4440-B2F5-309A49BFA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604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DCCAD0-658F-43EB-A2DB-E0796D8B6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40654B-0708-40BE-B54E-8CCC4931C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91D85-A2C2-4ED9-9B67-24BE08FCF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78046-520A-4817-9B15-346704D2FA68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5994B-2E3C-41FF-9554-EF6F9BF62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CFF45-9083-4493-AAA9-6DEFD75ED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23116-35A5-440A-AD57-40DA2673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125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08E12-ADF5-4C3C-AD0E-75956BA9CF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C65FEB-7D18-4B14-ABBF-58385DB6B0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C90ACC30-80CD-4DD6-B1D7-E5565809F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2796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9DA231-D313-444C-86F4-E1D417A14754}"/>
              </a:ext>
            </a:extLst>
          </p:cNvPr>
          <p:cNvSpPr txBox="1"/>
          <p:nvPr/>
        </p:nvSpPr>
        <p:spPr>
          <a:xfrm>
            <a:off x="1276155" y="2757867"/>
            <a:ext cx="362471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latin typeface="Aharoni" panose="02010803020104030203" pitchFamily="2" charset="-79"/>
                <a:cs typeface="Aharoni" panose="02010803020104030203" pitchFamily="2" charset="-79"/>
              </a:rPr>
              <a:t>Engineering</a:t>
            </a:r>
          </a:p>
          <a:p>
            <a:r>
              <a:rPr lang="en-US" sz="4800" b="1" dirty="0">
                <a:latin typeface="Aharoni" panose="02010803020104030203" pitchFamily="2" charset="-79"/>
                <a:cs typeface="Aharoni" panose="02010803020104030203" pitchFamily="2" charset="-79"/>
              </a:rPr>
              <a:t>Mechanics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D75D06-BDB7-4084-A681-335CAC51F79C}"/>
              </a:ext>
            </a:extLst>
          </p:cNvPr>
          <p:cNvSpPr txBox="1"/>
          <p:nvPr/>
        </p:nvSpPr>
        <p:spPr>
          <a:xfrm>
            <a:off x="7475220" y="3084810"/>
            <a:ext cx="38876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latin typeface="Aharoni" panose="02010803020104030203" pitchFamily="2" charset="-79"/>
                <a:cs typeface="Aharoni" panose="02010803020104030203" pitchFamily="2" charset="-79"/>
              </a:rPr>
              <a:t>Randomness</a:t>
            </a:r>
          </a:p>
        </p:txBody>
      </p:sp>
    </p:spTree>
    <p:extLst>
      <p:ext uri="{BB962C8B-B14F-4D97-AF65-F5344CB8AC3E}">
        <p14:creationId xmlns:p14="http://schemas.microsoft.com/office/powerpoint/2010/main" val="4119280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0772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 L</dc:creator>
  <cp:lastModifiedBy>Wen L</cp:lastModifiedBy>
  <cp:revision>3</cp:revision>
  <dcterms:created xsi:type="dcterms:W3CDTF">2021-06-28T06:54:31Z</dcterms:created>
  <dcterms:modified xsi:type="dcterms:W3CDTF">2021-06-28T07:02:26Z</dcterms:modified>
</cp:coreProperties>
</file>

<file path=docProps/thumbnail.jpeg>
</file>